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56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1247E-5642-40BD-BCA5-9E40D585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70CF63-A8FC-47A5-9E53-4209068B6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DCF0C1-15C3-42B3-94C9-A062669C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3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6F609E-73F5-465D-9C3D-1C8F159E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16B3BC-B0D2-4B37-BC9F-B1EAC7B1A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854478-9BC0-4E93-8F83-3BEE6ECDB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054428-1538-4D42-A584-3364A8A0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5E4EFC-3CDF-41B6-A988-72CF4AA9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6B865B-7A5D-4160-AD3D-DDFA1ACF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7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DF471F-33E5-43B4-B601-A578CB9D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F6BEE-59ED-42E1-BA77-33369284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6A8614-8FB8-436E-B8DB-19A044BE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755FA910-5257-4648-8658-1EC6F21A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DD2BF1-CE7E-416D-B088-6888029C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7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5E5D8E-B552-4FD0-87B3-58403D604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33711E-7717-4142-8B50-BD822C5AF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1752A5-1B35-4019-9540-A46B9C1D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7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713035-8199-424E-9C67-44D7FCD2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自定义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2</cp:revision>
  <dcterms:created xsi:type="dcterms:W3CDTF">2021-03-14T02:42:17Z</dcterms:created>
  <dcterms:modified xsi:type="dcterms:W3CDTF">2021-03-15T02:24:57Z</dcterms:modified>
</cp:coreProperties>
</file>